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8" r:id="rId3"/>
    <p:sldId id="257" r:id="rId4"/>
    <p:sldId id="259" r:id="rId5"/>
    <p:sldId id="261" r:id="rId6"/>
    <p:sldId id="262" r:id="rId7"/>
    <p:sldId id="265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User" initials="U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105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07-03-27T13:11:10.781" idx="1">
    <p:pos x="6288" y="-150"/>
    <p:text/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25B66C-B64A-4AAA-A30A-C1BC6DDD03AA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A5651D-18E7-4A83-8C2C-A41E7F38B1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E4FEEE-70FE-411C-A6C3-71BBD28A84F5}" type="slidenum">
              <a:rPr lang="en-US"/>
              <a:pPr/>
              <a:t>3</a:t>
            </a:fld>
            <a:endParaRPr lang="en-US"/>
          </a:p>
        </p:txBody>
      </p:sp>
      <p:sp>
        <p:nvSpPr>
          <p:cNvPr id="163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A1AC3A74-B81A-4C80-A9D7-4600367AE3D7}" type="slidenum">
              <a:rPr lang="en-US" sz="1200"/>
              <a:pPr algn="r"/>
              <a:t>3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1413" y="693738"/>
            <a:ext cx="4572000" cy="3429000"/>
          </a:xfrm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341813"/>
            <a:ext cx="5486400" cy="4114800"/>
          </a:xfrm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448F36-7B05-4826-9289-825868F7D800}" type="datetimeFigureOut">
              <a:rPr lang="en-US" smtClean="0"/>
              <a:pPr/>
              <a:t>30/8/2019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EEA8FA-8235-4B9C-BECD-88267079BD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Primary%20School\bai%20giang%20tieuhoc\English%204\Unit%202-%20Lesson%203.%20E%204\Liten%20and%20r&#234;pat.mp3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Primary%20School\bai%20giang%20tieuhoc\English%204\Unit%202-%20Lesson%203.%20E%204\listen%20and%20tick.mp3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http://hinhnendep.vn/wp-content/uploads/2016/10/hinh-nen-powerpoint-thien-nhien-18-228x17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4"/>
          </a:xfrm>
          <a:prstGeom prst="rect">
            <a:avLst/>
          </a:prstGeom>
          <a:noFill/>
        </p:spPr>
      </p:pic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914400" y="685800"/>
            <a:ext cx="7162800" cy="1981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599"/>
              </a:avLst>
            </a:prstTxWarp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600" b="1" i="1" kern="10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 Black"/>
              </a:rPr>
              <a:t>Welcome to our class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66800" y="0"/>
            <a:ext cx="61722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Check previous lesson</a:t>
            </a:r>
          </a:p>
        </p:txBody>
      </p:sp>
      <p:pic>
        <p:nvPicPr>
          <p:cNvPr id="1027" name="Picture 3" descr="E:\Primary School\Primary Picture\English 4\unit 2.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10800000">
            <a:off x="6629400" y="762000"/>
            <a:ext cx="2133600" cy="3962400"/>
          </a:xfrm>
          <a:prstGeom prst="rect">
            <a:avLst/>
          </a:prstGeom>
          <a:noFill/>
        </p:spPr>
      </p:pic>
      <p:pic>
        <p:nvPicPr>
          <p:cNvPr id="1028" name="Picture 4" descr="E:\Primary School\Primary Picture\English 4\unit 2.2.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0800000">
            <a:off x="4419600" y="762000"/>
            <a:ext cx="2209800" cy="3962402"/>
          </a:xfrm>
          <a:prstGeom prst="rect">
            <a:avLst/>
          </a:prstGeom>
          <a:noFill/>
        </p:spPr>
      </p:pic>
      <p:pic>
        <p:nvPicPr>
          <p:cNvPr id="1030" name="Picture 6" descr="E:\Primary School\Primary Picture\English 4\unit 2.2.3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800000">
            <a:off x="0" y="914400"/>
            <a:ext cx="2209800" cy="3886200"/>
          </a:xfrm>
          <a:prstGeom prst="rect">
            <a:avLst/>
          </a:prstGeom>
          <a:noFill/>
        </p:spPr>
      </p:pic>
      <p:sp>
        <p:nvSpPr>
          <p:cNvPr id="11" name="Rectangle 10"/>
          <p:cNvSpPr/>
          <p:nvPr/>
        </p:nvSpPr>
        <p:spPr>
          <a:xfrm>
            <a:off x="0" y="5105400"/>
            <a:ext cx="2209800" cy="1447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This is </a:t>
            </a:r>
            <a:r>
              <a:rPr lang="en-US" dirty="0">
                <a:solidFill>
                  <a:srgbClr val="FF0000"/>
                </a:solidFill>
              </a:rPr>
              <a:t>Mai.</a:t>
            </a:r>
          </a:p>
          <a:p>
            <a:r>
              <a:rPr lang="en-US" u="sng" dirty="0">
                <a:solidFill>
                  <a:schemeClr val="tx1"/>
                </a:solidFill>
              </a:rPr>
              <a:t>She</a:t>
            </a:r>
            <a:r>
              <a:rPr lang="en-US" dirty="0">
                <a:solidFill>
                  <a:schemeClr val="tx1"/>
                </a:solidFill>
              </a:rPr>
              <a:t> is from </a:t>
            </a:r>
            <a:r>
              <a:rPr lang="en-US" dirty="0">
                <a:solidFill>
                  <a:srgbClr val="FF0000"/>
                </a:solidFill>
              </a:rPr>
              <a:t>Viet Nam</a:t>
            </a:r>
          </a:p>
          <a:p>
            <a:r>
              <a:rPr lang="en-US" u="sng" dirty="0">
                <a:solidFill>
                  <a:schemeClr val="tx1"/>
                </a:solidFill>
              </a:rPr>
              <a:t>She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Vietnamese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86000" y="5105400"/>
            <a:ext cx="2133600" cy="1447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This is </a:t>
            </a:r>
            <a:r>
              <a:rPr lang="en-US" dirty="0">
                <a:solidFill>
                  <a:srgbClr val="FF0000"/>
                </a:solidFill>
              </a:rPr>
              <a:t>Tony.</a:t>
            </a:r>
          </a:p>
          <a:p>
            <a:r>
              <a:rPr lang="en-US" u="sng" dirty="0">
                <a:solidFill>
                  <a:schemeClr val="tx1"/>
                </a:solidFill>
              </a:rPr>
              <a:t>He</a:t>
            </a:r>
            <a:r>
              <a:rPr lang="en-US" dirty="0">
                <a:solidFill>
                  <a:schemeClr val="tx1"/>
                </a:solidFill>
              </a:rPr>
              <a:t> is from </a:t>
            </a:r>
            <a:r>
              <a:rPr lang="en-US" dirty="0">
                <a:solidFill>
                  <a:srgbClr val="FF0000"/>
                </a:solidFill>
              </a:rPr>
              <a:t>Australia</a:t>
            </a:r>
          </a:p>
          <a:p>
            <a:r>
              <a:rPr lang="en-US" u="sng" dirty="0">
                <a:solidFill>
                  <a:schemeClr val="tx1"/>
                </a:solidFill>
              </a:rPr>
              <a:t>He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Australian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572000" y="5105400"/>
            <a:ext cx="1905000" cy="1447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This is </a:t>
            </a:r>
            <a:r>
              <a:rPr lang="en-US" dirty="0">
                <a:solidFill>
                  <a:srgbClr val="FF0000"/>
                </a:solidFill>
              </a:rPr>
              <a:t>Akiko.</a:t>
            </a:r>
          </a:p>
          <a:p>
            <a:r>
              <a:rPr lang="en-US" u="sng" dirty="0">
                <a:solidFill>
                  <a:schemeClr val="tx1"/>
                </a:solidFill>
              </a:rPr>
              <a:t>She</a:t>
            </a:r>
            <a:r>
              <a:rPr lang="en-US" dirty="0">
                <a:solidFill>
                  <a:schemeClr val="tx1"/>
                </a:solidFill>
              </a:rPr>
              <a:t> is from </a:t>
            </a:r>
            <a:r>
              <a:rPr lang="en-US" dirty="0">
                <a:solidFill>
                  <a:srgbClr val="FF0000"/>
                </a:solidFill>
              </a:rPr>
              <a:t>Japan</a:t>
            </a:r>
          </a:p>
          <a:p>
            <a:r>
              <a:rPr lang="en-US" u="sng" dirty="0">
                <a:solidFill>
                  <a:schemeClr val="tx1"/>
                </a:solidFill>
              </a:rPr>
              <a:t>She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Japanese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629400" y="5105400"/>
            <a:ext cx="2286000" cy="1447800"/>
          </a:xfrm>
          <a:prstGeom prst="rect">
            <a:avLst/>
          </a:prstGeom>
          <a:noFill/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This is </a:t>
            </a:r>
            <a:r>
              <a:rPr lang="en-US" dirty="0">
                <a:solidFill>
                  <a:srgbClr val="FF0000"/>
                </a:solidFill>
              </a:rPr>
              <a:t>Hakim</a:t>
            </a:r>
          </a:p>
          <a:p>
            <a:r>
              <a:rPr lang="en-US" u="sng" dirty="0">
                <a:solidFill>
                  <a:schemeClr val="tx1"/>
                </a:solidFill>
              </a:rPr>
              <a:t>He</a:t>
            </a:r>
            <a:r>
              <a:rPr lang="en-US" dirty="0">
                <a:solidFill>
                  <a:schemeClr val="tx1"/>
                </a:solidFill>
              </a:rPr>
              <a:t> is from </a:t>
            </a:r>
            <a:r>
              <a:rPr lang="en-US" dirty="0">
                <a:solidFill>
                  <a:srgbClr val="FF0000"/>
                </a:solidFill>
              </a:rPr>
              <a:t>Malaysia.</a:t>
            </a:r>
          </a:p>
          <a:p>
            <a:r>
              <a:rPr lang="en-US" u="sng" dirty="0">
                <a:solidFill>
                  <a:schemeClr val="tx1"/>
                </a:solidFill>
              </a:rPr>
              <a:t>He</a:t>
            </a:r>
            <a:r>
              <a:rPr lang="en-US" dirty="0">
                <a:solidFill>
                  <a:schemeClr val="tx1"/>
                </a:solidFill>
              </a:rPr>
              <a:t> is </a:t>
            </a:r>
            <a:r>
              <a:rPr lang="en-US" dirty="0">
                <a:solidFill>
                  <a:srgbClr val="FF0000"/>
                </a:solidFill>
              </a:rPr>
              <a:t>Malaysian</a:t>
            </a:r>
          </a:p>
        </p:txBody>
      </p:sp>
      <p:pic>
        <p:nvPicPr>
          <p:cNvPr id="15" name="Picture 5" descr="E:\Primary School\Primary Picture\English 4\unit 2.2.4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10800000">
            <a:off x="2209800" y="914400"/>
            <a:ext cx="2209800" cy="3810000"/>
          </a:xfrm>
          <a:prstGeom prst="rect">
            <a:avLst/>
          </a:prstGeom>
          <a:noFill/>
        </p:spPr>
      </p:pic>
      <p:sp>
        <p:nvSpPr>
          <p:cNvPr id="16" name="Oval 15"/>
          <p:cNvSpPr/>
          <p:nvPr/>
        </p:nvSpPr>
        <p:spPr>
          <a:xfrm>
            <a:off x="3124200" y="4495800"/>
            <a:ext cx="685800" cy="457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b</a:t>
            </a:r>
          </a:p>
        </p:txBody>
      </p:sp>
      <p:sp>
        <p:nvSpPr>
          <p:cNvPr id="17" name="Oval 16"/>
          <p:cNvSpPr/>
          <p:nvPr/>
        </p:nvSpPr>
        <p:spPr>
          <a:xfrm>
            <a:off x="990600" y="4495800"/>
            <a:ext cx="685800" cy="457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a</a:t>
            </a:r>
          </a:p>
        </p:txBody>
      </p:sp>
      <p:sp>
        <p:nvSpPr>
          <p:cNvPr id="18" name="Oval 17"/>
          <p:cNvSpPr/>
          <p:nvPr/>
        </p:nvSpPr>
        <p:spPr>
          <a:xfrm>
            <a:off x="5181600" y="4572000"/>
            <a:ext cx="685800" cy="457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c</a:t>
            </a:r>
          </a:p>
        </p:txBody>
      </p:sp>
      <p:sp>
        <p:nvSpPr>
          <p:cNvPr id="19" name="Oval 18"/>
          <p:cNvSpPr/>
          <p:nvPr/>
        </p:nvSpPr>
        <p:spPr>
          <a:xfrm>
            <a:off x="7467600" y="4572000"/>
            <a:ext cx="685800" cy="4572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FF0000"/>
                </a:solidFill>
              </a:rPr>
              <a:t>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5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1" grpId="0" animBg="1"/>
      <p:bldP spid="12" grpId="0" animBg="1"/>
      <p:bldP spid="13" grpId="0" animBg="1"/>
      <p:bldP spid="14" grpId="0" animBg="1"/>
      <p:bldP spid="16" grpId="0"/>
      <p:bldP spid="17" grpId="0"/>
      <p:bldP spid="18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4"/>
          <p:cNvSpPr txBox="1">
            <a:spLocks noChangeArrowheads="1"/>
          </p:cNvSpPr>
          <p:nvPr/>
        </p:nvSpPr>
        <p:spPr bwMode="auto">
          <a:xfrm>
            <a:off x="6400800" y="2286000"/>
            <a:ext cx="1600200" cy="366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Text Box 10"/>
          <p:cNvSpPr txBox="1">
            <a:spLocks noChangeArrowheads="1"/>
          </p:cNvSpPr>
          <p:nvPr/>
        </p:nvSpPr>
        <p:spPr bwMode="auto">
          <a:xfrm>
            <a:off x="0" y="2286000"/>
            <a:ext cx="91440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lnSpc>
                <a:spcPct val="93000"/>
              </a:lnSpc>
              <a:spcBef>
                <a:spcPct val="50000"/>
              </a:spcBef>
              <a:buClr>
                <a:srgbClr val="000000"/>
              </a:buClr>
              <a:buSzPct val="100000"/>
              <a:buFont typeface="Arial" charset="0"/>
              <a:buNone/>
            </a:pPr>
            <a:r>
              <a:rPr lang="en-US" sz="5400" b="1">
                <a:solidFill>
                  <a:schemeClr val="bg1"/>
                </a:solidFill>
                <a:ea typeface="MS Gothic" pitchFamily="49" charset="-128"/>
              </a:rPr>
              <a:t>  </a:t>
            </a:r>
            <a:endParaRPr lang="en-US" sz="5400" b="1">
              <a:solidFill>
                <a:srgbClr val="0000FF"/>
              </a:solidFill>
              <a:ea typeface="MS Gothic" pitchFamily="49" charset="-128"/>
            </a:endParaRPr>
          </a:p>
        </p:txBody>
      </p:sp>
      <p:sp>
        <p:nvSpPr>
          <p:cNvPr id="15367" name="Rectangle 7"/>
          <p:cNvSpPr>
            <a:spLocks noChangeArrowheads="1"/>
          </p:cNvSpPr>
          <p:nvPr/>
        </p:nvSpPr>
        <p:spPr bwMode="auto">
          <a:xfrm>
            <a:off x="685800" y="1066800"/>
            <a:ext cx="80010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3600" dirty="0">
                <a:latin typeface="Comic Sans MS" pitchFamily="66" charset="0"/>
              </a:rPr>
              <a:t>Thursday, September 14</a:t>
            </a:r>
            <a:r>
              <a:rPr lang="en-US" sz="3600" baseline="30000" dirty="0">
                <a:latin typeface="Comic Sans MS" pitchFamily="66" charset="0"/>
              </a:rPr>
              <a:t>th</a:t>
            </a:r>
            <a:r>
              <a:rPr lang="en-US" sz="3600" dirty="0">
                <a:latin typeface="Comic Sans MS" pitchFamily="66" charset="0"/>
              </a:rPr>
              <a:t> , 2017</a:t>
            </a:r>
          </a:p>
        </p:txBody>
      </p:sp>
      <p:sp>
        <p:nvSpPr>
          <p:cNvPr id="8" name="Rectangle 7"/>
          <p:cNvSpPr/>
          <p:nvPr/>
        </p:nvSpPr>
        <p:spPr>
          <a:xfrm>
            <a:off x="1752600" y="2286000"/>
            <a:ext cx="669176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2</a:t>
            </a:r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I’m from Japan</a:t>
            </a:r>
          </a:p>
        </p:txBody>
      </p:sp>
      <p:sp>
        <p:nvSpPr>
          <p:cNvPr id="9" name="WordArt 8"/>
          <p:cNvSpPr>
            <a:spLocks noChangeArrowheads="1" noChangeShapeType="1" noTextEdit="1"/>
          </p:cNvSpPr>
          <p:nvPr/>
        </p:nvSpPr>
        <p:spPr bwMode="auto">
          <a:xfrm rot="202260">
            <a:off x="1151443" y="2390722"/>
            <a:ext cx="6998072" cy="156916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3600" b="1" kern="1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/>
            </a:endParaRPr>
          </a:p>
        </p:txBody>
      </p:sp>
      <p:sp>
        <p:nvSpPr>
          <p:cNvPr id="10" name="WordArt 8"/>
          <p:cNvSpPr>
            <a:spLocks noChangeArrowheads="1" noChangeShapeType="1" noTextEdit="1"/>
          </p:cNvSpPr>
          <p:nvPr/>
        </p:nvSpPr>
        <p:spPr bwMode="auto">
          <a:xfrm rot="202260">
            <a:off x="1303843" y="2543122"/>
            <a:ext cx="6998072" cy="156916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endParaRPr lang="en-US" sz="3600" b="1" kern="1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Impac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905000" y="3200400"/>
            <a:ext cx="268054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u="sng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Lesson 3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143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6" grpId="0"/>
      <p:bldP spid="15367" grpId="0"/>
      <p:bldP spid="8" grpId="0"/>
      <p:bldP spid="9" grpId="0" animBg="1"/>
      <p:bldP spid="10" grpId="0" animBg="1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609600"/>
            <a:ext cx="40968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2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I’m from Japan</a:t>
            </a:r>
          </a:p>
        </p:txBody>
      </p:sp>
      <p:sp>
        <p:nvSpPr>
          <p:cNvPr id="4" name="Rectangle 3"/>
          <p:cNvSpPr/>
          <p:nvPr/>
        </p:nvSpPr>
        <p:spPr>
          <a:xfrm>
            <a:off x="2362200" y="990600"/>
            <a:ext cx="16850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u="sng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Lesson 3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1676400"/>
            <a:ext cx="60960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u="sng" dirty="0">
                <a:solidFill>
                  <a:srgbClr val="FF0000"/>
                </a:solidFill>
              </a:rPr>
              <a:t>I. Listen and repeat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2438400"/>
            <a:ext cx="8153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rgbClr val="FF0000"/>
                </a:solidFill>
              </a:rPr>
              <a:t>J      J</a:t>
            </a:r>
            <a:r>
              <a:rPr lang="en-US" sz="4400" dirty="0">
                <a:solidFill>
                  <a:schemeClr val="tx1"/>
                </a:solidFill>
              </a:rPr>
              <a:t>apan </a:t>
            </a:r>
            <a:r>
              <a:rPr lang="en-US" sz="4400" dirty="0">
                <a:solidFill>
                  <a:srgbClr val="FF0000"/>
                </a:solidFill>
              </a:rPr>
              <a:t>              </a:t>
            </a:r>
            <a:r>
              <a:rPr lang="en-US" sz="4400" dirty="0">
                <a:solidFill>
                  <a:schemeClr val="tx1"/>
                </a:solidFill>
              </a:rPr>
              <a:t>I’m from </a:t>
            </a:r>
            <a:r>
              <a:rPr lang="en-US" sz="4400" dirty="0">
                <a:solidFill>
                  <a:srgbClr val="FF0000"/>
                </a:solidFill>
              </a:rPr>
              <a:t>J</a:t>
            </a:r>
            <a:r>
              <a:rPr lang="en-US" sz="4400" dirty="0">
                <a:solidFill>
                  <a:schemeClr val="tx1"/>
                </a:solidFill>
              </a:rPr>
              <a:t>apan</a:t>
            </a:r>
            <a:r>
              <a:rPr lang="en-US" sz="4400" u="sng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505200"/>
            <a:ext cx="84582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rgbClr val="FF0000"/>
                </a:solidFill>
              </a:rPr>
              <a:t>v     V</a:t>
            </a:r>
            <a:r>
              <a:rPr lang="en-US" sz="4400" dirty="0">
                <a:solidFill>
                  <a:schemeClr val="tx1"/>
                </a:solidFill>
              </a:rPr>
              <a:t>ietnamese</a:t>
            </a:r>
            <a:r>
              <a:rPr lang="en-US" sz="4400" dirty="0">
                <a:solidFill>
                  <a:srgbClr val="FF0000"/>
                </a:solidFill>
              </a:rPr>
              <a:t>     </a:t>
            </a:r>
            <a:r>
              <a:rPr lang="en-US" sz="4400" dirty="0">
                <a:solidFill>
                  <a:schemeClr val="tx1"/>
                </a:solidFill>
              </a:rPr>
              <a:t>I’m </a:t>
            </a:r>
            <a:r>
              <a:rPr lang="en-US" sz="4400" dirty="0">
                <a:solidFill>
                  <a:srgbClr val="FF0000"/>
                </a:solidFill>
              </a:rPr>
              <a:t>V</a:t>
            </a:r>
            <a:r>
              <a:rPr lang="en-US" sz="4400" dirty="0">
                <a:solidFill>
                  <a:schemeClr val="tx1"/>
                </a:solidFill>
              </a:rPr>
              <a:t>ietnamese</a:t>
            </a:r>
            <a:endParaRPr lang="en-US" sz="4400" u="sng" dirty="0">
              <a:solidFill>
                <a:srgbClr val="FF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8200" y="4648200"/>
            <a:ext cx="70866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tx1"/>
                </a:solidFill>
              </a:rPr>
              <a:t>* Find some words </a:t>
            </a:r>
            <a:r>
              <a:rPr lang="en-US" sz="3600" dirty="0">
                <a:solidFill>
                  <a:srgbClr val="FF0000"/>
                </a:solidFill>
              </a:rPr>
              <a:t>begin</a:t>
            </a:r>
            <a:r>
              <a:rPr lang="en-US" sz="3600" dirty="0">
                <a:solidFill>
                  <a:schemeClr val="tx1"/>
                </a:solidFill>
              </a:rPr>
              <a:t> with </a:t>
            </a:r>
            <a:r>
              <a:rPr lang="en-US" sz="3600" dirty="0">
                <a:solidFill>
                  <a:srgbClr val="FF0000"/>
                </a:solidFill>
              </a:rPr>
              <a:t>j</a:t>
            </a:r>
            <a:r>
              <a:rPr lang="en-US" sz="3600" dirty="0">
                <a:solidFill>
                  <a:schemeClr val="tx1"/>
                </a:solidFill>
              </a:rPr>
              <a:t> and </a:t>
            </a:r>
            <a:r>
              <a:rPr lang="en-US" sz="3600" dirty="0">
                <a:solidFill>
                  <a:srgbClr val="FF0000"/>
                </a:solidFill>
              </a:rPr>
              <a:t>v</a:t>
            </a:r>
          </a:p>
        </p:txBody>
      </p:sp>
      <p:pic>
        <p:nvPicPr>
          <p:cNvPr id="9" name="Liten and rêpa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4876800" y="1752600"/>
            <a:ext cx="762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5" dur="15247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audio>
              <p:cMediaNode vol="80000">
                <p:cTn id="26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2286000" y="609600"/>
            <a:ext cx="4096826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u="sng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Unit 2</a:t>
            </a:r>
            <a:r>
              <a:rPr lang="en-US" sz="32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: I’m from Japan</a:t>
            </a:r>
          </a:p>
        </p:txBody>
      </p:sp>
      <p:sp>
        <p:nvSpPr>
          <p:cNvPr id="4" name="Rectangle 3"/>
          <p:cNvSpPr/>
          <p:nvPr/>
        </p:nvSpPr>
        <p:spPr>
          <a:xfrm>
            <a:off x="2362200" y="990600"/>
            <a:ext cx="168507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3200" b="1" u="sng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Lesson 3</a:t>
            </a:r>
          </a:p>
        </p:txBody>
      </p:sp>
      <p:sp>
        <p:nvSpPr>
          <p:cNvPr id="5" name="Rectangle 4"/>
          <p:cNvSpPr/>
          <p:nvPr/>
        </p:nvSpPr>
        <p:spPr>
          <a:xfrm>
            <a:off x="609600" y="1676400"/>
            <a:ext cx="8153400" cy="685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u="sng" dirty="0">
                <a:solidFill>
                  <a:srgbClr val="FF0000"/>
                </a:solidFill>
              </a:rPr>
              <a:t>II. Listen and </a:t>
            </a:r>
            <a:r>
              <a:rPr lang="en-US" sz="4400" u="sng" dirty="0" err="1">
                <a:solidFill>
                  <a:srgbClr val="FF0000"/>
                </a:solidFill>
              </a:rPr>
              <a:t>tick.Then</a:t>
            </a:r>
            <a:r>
              <a:rPr lang="en-US" sz="4400" u="sng" dirty="0">
                <a:solidFill>
                  <a:srgbClr val="FF0000"/>
                </a:solidFill>
              </a:rPr>
              <a:t> say aloud.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2438400"/>
            <a:ext cx="8153400" cy="838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</a:rPr>
              <a:t>1.a     Japan </a:t>
            </a:r>
            <a:r>
              <a:rPr lang="en-US" sz="4400" dirty="0">
                <a:solidFill>
                  <a:srgbClr val="FF0000"/>
                </a:solidFill>
              </a:rPr>
              <a:t>          </a:t>
            </a:r>
            <a:r>
              <a:rPr lang="en-US" sz="4400" dirty="0">
                <a:solidFill>
                  <a:schemeClr val="tx1"/>
                </a:solidFill>
              </a:rPr>
              <a:t>b.     Japanese</a:t>
            </a:r>
            <a:r>
              <a:rPr lang="en-US" sz="4400" u="sng" dirty="0">
                <a:solidFill>
                  <a:srgbClr val="FF0000"/>
                </a:solidFill>
              </a:rPr>
              <a:t>  </a:t>
            </a:r>
          </a:p>
        </p:txBody>
      </p:sp>
      <p:sp>
        <p:nvSpPr>
          <p:cNvPr id="7" name="Rectangle 6"/>
          <p:cNvSpPr/>
          <p:nvPr/>
        </p:nvSpPr>
        <p:spPr>
          <a:xfrm>
            <a:off x="685800" y="3505200"/>
            <a:ext cx="8458200" cy="1066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</a:rPr>
              <a:t>2.a</a:t>
            </a:r>
            <a:r>
              <a:rPr lang="en-US" sz="4400" dirty="0">
                <a:solidFill>
                  <a:srgbClr val="FF0000"/>
                </a:solidFill>
              </a:rPr>
              <a:t>     </a:t>
            </a:r>
            <a:r>
              <a:rPr lang="en-US" sz="4400" dirty="0">
                <a:solidFill>
                  <a:schemeClr val="tx1"/>
                </a:solidFill>
              </a:rPr>
              <a:t>Viet Nam</a:t>
            </a:r>
            <a:r>
              <a:rPr lang="en-US" sz="4400" dirty="0">
                <a:solidFill>
                  <a:srgbClr val="FF0000"/>
                </a:solidFill>
              </a:rPr>
              <a:t>      </a:t>
            </a:r>
            <a:r>
              <a:rPr lang="en-US" sz="4400" dirty="0">
                <a:solidFill>
                  <a:schemeClr val="tx1"/>
                </a:solidFill>
              </a:rPr>
              <a:t>b.    Vietnamese</a:t>
            </a:r>
            <a:endParaRPr lang="en-US" sz="4400" u="sng" dirty="0">
              <a:solidFill>
                <a:srgbClr val="FF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10200" y="25908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√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00200" y="2590800"/>
            <a:ext cx="4572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5410200" y="3733800"/>
            <a:ext cx="4572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5410200" y="2590800"/>
            <a:ext cx="4572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524000" y="3810000"/>
            <a:ext cx="457200" cy="4572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1600200" y="3810000"/>
            <a:ext cx="3810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>
                <a:solidFill>
                  <a:srgbClr val="FF0000"/>
                </a:solidFill>
              </a:rPr>
              <a:t>√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28600" y="5105400"/>
            <a:ext cx="8915400" cy="1295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400" dirty="0">
                <a:solidFill>
                  <a:schemeClr val="tx1"/>
                </a:solidFill>
              </a:rPr>
              <a:t>* Read all the sentences about two people</a:t>
            </a:r>
            <a:endParaRPr lang="en-US" sz="4400" dirty="0">
              <a:solidFill>
                <a:srgbClr val="FF0000"/>
              </a:solidFill>
            </a:endParaRPr>
          </a:p>
        </p:txBody>
      </p:sp>
      <p:pic>
        <p:nvPicPr>
          <p:cNvPr id="15" name="listen and tick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3"/>
          <a:stretch>
            <a:fillRect/>
          </a:stretch>
        </p:blipFill>
        <p:spPr>
          <a:xfrm>
            <a:off x="8077200" y="1447800"/>
            <a:ext cx="762000" cy="762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4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" fill="hold">
                      <p:stCondLst>
                        <p:cond delay="0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7" dur="16943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audio>
              <p:cMediaNode>
                <p:cTn id="48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5" grpId="0"/>
      <p:bldP spid="6" grpId="0"/>
      <p:bldP spid="7" grpId="0"/>
      <p:bldP spid="9" grpId="0"/>
      <p:bldP spid="10" grpId="0" animBg="1"/>
      <p:bldP spid="12" grpId="0" animBg="1"/>
      <p:bldP spid="13" grpId="0" animBg="1"/>
      <p:bldP spid="14" grpId="0" animBg="1"/>
      <p:bldP spid="16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0"/>
            <a:ext cx="73914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4000" u="sng" dirty="0">
                <a:solidFill>
                  <a:srgbClr val="FF0000"/>
                </a:solidFill>
              </a:rPr>
              <a:t>III. Let’s chant.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09600"/>
            <a:ext cx="9144000" cy="6096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4340" name="Picture 2" descr="Vector_summer_illustration_ViewIllu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13" y="0"/>
            <a:ext cx="9112250" cy="683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WordArt 5"/>
          <p:cNvSpPr>
            <a:spLocks noChangeArrowheads="1" noChangeShapeType="1" noTextEdit="1"/>
          </p:cNvSpPr>
          <p:nvPr/>
        </p:nvSpPr>
        <p:spPr bwMode="auto">
          <a:xfrm>
            <a:off x="1600200" y="914400"/>
            <a:ext cx="6934200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Impact"/>
              </a:rPr>
              <a:t>GOODBYE</a:t>
            </a:r>
          </a:p>
        </p:txBody>
      </p:sp>
      <p:sp>
        <p:nvSpPr>
          <p:cNvPr id="18438" name="WordArt 6"/>
          <p:cNvSpPr>
            <a:spLocks noChangeArrowheads="1" noChangeShapeType="1" noTextEdit="1"/>
          </p:cNvSpPr>
          <p:nvPr/>
        </p:nvSpPr>
        <p:spPr bwMode="auto">
          <a:xfrm>
            <a:off x="1219200" y="2438400"/>
            <a:ext cx="7543800" cy="1447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latin typeface="Arial Black"/>
              </a:rPr>
              <a:t>Thank you for your attention!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84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5" presetClass="entr" presetSubtype="1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84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1" grpId="0" animBg="1"/>
      <p:bldP spid="18438" grpId="0" animBg="1"/>
      <p:bldP spid="18438" grpId="1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153</Words>
  <Application>Microsoft Office PowerPoint</Application>
  <PresentationFormat>On-screen Show (4:3)</PresentationFormat>
  <Paragraphs>41</Paragraphs>
  <Slides>7</Slides>
  <Notes>1</Notes>
  <HiddenSlides>0</HiddenSlides>
  <MMClips>2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MS Gothic</vt:lpstr>
      <vt:lpstr>Arial</vt:lpstr>
      <vt:lpstr>Arial Black</vt:lpstr>
      <vt:lpstr>Calibri</vt:lpstr>
      <vt:lpstr>Comic Sans MS</vt:lpstr>
      <vt:lpstr>Impact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</cp:lastModifiedBy>
  <cp:revision>41</cp:revision>
  <dcterms:created xsi:type="dcterms:W3CDTF">2017-09-07T07:45:57Z</dcterms:created>
  <dcterms:modified xsi:type="dcterms:W3CDTF">2019-08-30T16:26:23Z</dcterms:modified>
</cp:coreProperties>
</file>